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1" r:id="rId1"/>
    <p:sldMasterId id="2147484299" r:id="rId2"/>
  </p:sldMasterIdLst>
  <p:sldIdLst>
    <p:sldId id="266" r:id="rId3"/>
    <p:sldId id="256" r:id="rId4"/>
    <p:sldId id="257" r:id="rId5"/>
    <p:sldId id="258" r:id="rId6"/>
    <p:sldId id="259" r:id="rId7"/>
    <p:sldId id="260" r:id="rId8"/>
    <p:sldId id="261" r:id="rId9"/>
    <p:sldId id="267" r:id="rId10"/>
    <p:sldId id="268" r:id="rId11"/>
    <p:sldId id="265" r:id="rId12"/>
    <p:sldId id="262" r:id="rId13"/>
    <p:sldId id="263"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C0E5DB-32DD-4952-9AA9-A296AA682F5E}" type="doc">
      <dgm:prSet loTypeId="urn:microsoft.com/office/officeart/2005/8/layout/hierarchy3" loCatId="hierarchy" qsTypeId="urn:microsoft.com/office/officeart/2005/8/quickstyle/simple1" qsCatId="simple" csTypeId="urn:microsoft.com/office/officeart/2005/8/colors/colorful4" csCatId="colorful" phldr="1"/>
      <dgm:spPr/>
      <dgm:t>
        <a:bodyPr/>
        <a:lstStyle/>
        <a:p>
          <a:endParaRPr lang="en-IN"/>
        </a:p>
      </dgm:t>
    </dgm:pt>
    <dgm:pt modelId="{7A189C77-D806-4ECA-B1A4-D5CCD68B940F}">
      <dgm:prSet phldrT="[Text]"/>
      <dgm:spPr/>
      <dgm:t>
        <a:bodyPr/>
        <a:lstStyle/>
        <a:p>
          <a:r>
            <a:rPr lang="en-IN" dirty="0"/>
            <a:t>Advantage</a:t>
          </a:r>
        </a:p>
      </dgm:t>
    </dgm:pt>
    <dgm:pt modelId="{3FAA85E3-BBFA-4FF7-AFA9-422237B11949}" type="parTrans" cxnId="{D752CE0E-1D33-47C3-B46E-36B5949AA0CD}">
      <dgm:prSet/>
      <dgm:spPr/>
      <dgm:t>
        <a:bodyPr/>
        <a:lstStyle/>
        <a:p>
          <a:endParaRPr lang="en-IN"/>
        </a:p>
      </dgm:t>
    </dgm:pt>
    <dgm:pt modelId="{BECAB382-0B3F-4892-B664-2865BF9FEAD1}" type="sibTrans" cxnId="{D752CE0E-1D33-47C3-B46E-36B5949AA0CD}">
      <dgm:prSet/>
      <dgm:spPr/>
      <dgm:t>
        <a:bodyPr/>
        <a:lstStyle/>
        <a:p>
          <a:endParaRPr lang="en-IN"/>
        </a:p>
      </dgm:t>
    </dgm:pt>
    <dgm:pt modelId="{8BECCB41-4D13-4A32-9C38-C315F184EEFC}">
      <dgm:prSet phldrT="[Text]"/>
      <dgm:spPr/>
      <dgm:t>
        <a:bodyPr/>
        <a:lstStyle/>
        <a:p>
          <a:r>
            <a:rPr lang="en-IN" dirty="0"/>
            <a:t>Accuracy in checking the answer , calculating result.</a:t>
          </a:r>
        </a:p>
      </dgm:t>
    </dgm:pt>
    <dgm:pt modelId="{1BDE4CB7-52B6-47CF-99C3-060762409B31}" type="parTrans" cxnId="{BF825146-E315-44A0-9DB2-DC5F9A0EF54A}">
      <dgm:prSet/>
      <dgm:spPr/>
      <dgm:t>
        <a:bodyPr/>
        <a:lstStyle/>
        <a:p>
          <a:endParaRPr lang="en-IN"/>
        </a:p>
      </dgm:t>
    </dgm:pt>
    <dgm:pt modelId="{B29C3CA0-324D-4D68-99CA-398C1DAECB63}" type="sibTrans" cxnId="{BF825146-E315-44A0-9DB2-DC5F9A0EF54A}">
      <dgm:prSet/>
      <dgm:spPr/>
      <dgm:t>
        <a:bodyPr/>
        <a:lstStyle/>
        <a:p>
          <a:endParaRPr lang="en-IN"/>
        </a:p>
      </dgm:t>
    </dgm:pt>
    <dgm:pt modelId="{8518D6B4-682F-463D-8145-AC8BE9FA18D4}">
      <dgm:prSet phldrT="[Text]"/>
      <dgm:spPr/>
      <dgm:t>
        <a:bodyPr/>
        <a:lstStyle/>
        <a:p>
          <a:r>
            <a:rPr lang="en-IN" dirty="0"/>
            <a:t>Can be easily accessed 24/7 over the open test period.</a:t>
          </a:r>
        </a:p>
      </dgm:t>
    </dgm:pt>
    <dgm:pt modelId="{C0CAFA91-5A26-4798-8DF4-41DD74402F07}" type="parTrans" cxnId="{BEFD508C-B54B-4B35-87D7-7E38D4626885}">
      <dgm:prSet/>
      <dgm:spPr/>
      <dgm:t>
        <a:bodyPr/>
        <a:lstStyle/>
        <a:p>
          <a:endParaRPr lang="en-IN"/>
        </a:p>
      </dgm:t>
    </dgm:pt>
    <dgm:pt modelId="{D01C880C-97B1-4F31-A216-4ABB8FD9F32F}" type="sibTrans" cxnId="{BEFD508C-B54B-4B35-87D7-7E38D4626885}">
      <dgm:prSet/>
      <dgm:spPr/>
      <dgm:t>
        <a:bodyPr/>
        <a:lstStyle/>
        <a:p>
          <a:endParaRPr lang="en-IN"/>
        </a:p>
      </dgm:t>
    </dgm:pt>
    <dgm:pt modelId="{E615B9BB-4E54-420E-9B50-AF4B1C29CFB7}">
      <dgm:prSet phldrT="[Text]"/>
      <dgm:spPr/>
      <dgm:t>
        <a:bodyPr/>
        <a:lstStyle/>
        <a:p>
          <a:r>
            <a:rPr lang="en-IN" dirty="0"/>
            <a:t>Disadvantage</a:t>
          </a:r>
        </a:p>
      </dgm:t>
    </dgm:pt>
    <dgm:pt modelId="{A91749DA-96EB-444D-9146-DC28EC5EB12D}" type="parTrans" cxnId="{5C1E0F70-DFB5-483A-AB77-1AF9CCD5EEB0}">
      <dgm:prSet/>
      <dgm:spPr/>
      <dgm:t>
        <a:bodyPr/>
        <a:lstStyle/>
        <a:p>
          <a:endParaRPr lang="en-IN"/>
        </a:p>
      </dgm:t>
    </dgm:pt>
    <dgm:pt modelId="{9AF6DB23-119C-4C7A-AD4B-E7856E4818F6}" type="sibTrans" cxnId="{5C1E0F70-DFB5-483A-AB77-1AF9CCD5EEB0}">
      <dgm:prSet/>
      <dgm:spPr/>
      <dgm:t>
        <a:bodyPr/>
        <a:lstStyle/>
        <a:p>
          <a:endParaRPr lang="en-IN"/>
        </a:p>
      </dgm:t>
    </dgm:pt>
    <dgm:pt modelId="{67E226B4-7079-4962-80E2-70E13C0D045B}">
      <dgm:prSet phldrT="[Text]"/>
      <dgm:spPr/>
      <dgm:t>
        <a:bodyPr/>
        <a:lstStyle/>
        <a:p>
          <a:r>
            <a:rPr lang="en-IN" dirty="0"/>
            <a:t>Requires Stable Internet Connection</a:t>
          </a:r>
        </a:p>
      </dgm:t>
    </dgm:pt>
    <dgm:pt modelId="{976FBB14-6F6F-451D-99AE-6FDBDAC37269}" type="parTrans" cxnId="{27496578-E8E6-47E8-9546-974DDB6D8EFF}">
      <dgm:prSet/>
      <dgm:spPr/>
      <dgm:t>
        <a:bodyPr/>
        <a:lstStyle/>
        <a:p>
          <a:endParaRPr lang="en-IN"/>
        </a:p>
      </dgm:t>
    </dgm:pt>
    <dgm:pt modelId="{4C3EF735-55A5-4508-9A35-3EE0303107D4}" type="sibTrans" cxnId="{27496578-E8E6-47E8-9546-974DDB6D8EFF}">
      <dgm:prSet/>
      <dgm:spPr/>
      <dgm:t>
        <a:bodyPr/>
        <a:lstStyle/>
        <a:p>
          <a:endParaRPr lang="en-IN"/>
        </a:p>
      </dgm:t>
    </dgm:pt>
    <dgm:pt modelId="{FC837683-A139-4BCD-A2CE-B6ADD16404B4}">
      <dgm:prSet/>
      <dgm:spPr/>
      <dgm:t>
        <a:bodyPr/>
        <a:lstStyle/>
        <a:p>
          <a:r>
            <a:rPr lang="en-IN"/>
            <a:t>Requires A Device</a:t>
          </a:r>
          <a:endParaRPr lang="en-IN" dirty="0"/>
        </a:p>
      </dgm:t>
    </dgm:pt>
    <dgm:pt modelId="{2AE53EA7-FD85-4459-A9A7-0A025AC43C57}" type="parTrans" cxnId="{232D19F5-C996-40AB-B64B-8E58AF93EA62}">
      <dgm:prSet/>
      <dgm:spPr/>
      <dgm:t>
        <a:bodyPr/>
        <a:lstStyle/>
        <a:p>
          <a:endParaRPr lang="en-IN"/>
        </a:p>
      </dgm:t>
    </dgm:pt>
    <dgm:pt modelId="{8B083706-46D4-4B87-B0B7-5322F6CCC674}" type="sibTrans" cxnId="{232D19F5-C996-40AB-B64B-8E58AF93EA62}">
      <dgm:prSet/>
      <dgm:spPr/>
      <dgm:t>
        <a:bodyPr/>
        <a:lstStyle/>
        <a:p>
          <a:endParaRPr lang="en-IN"/>
        </a:p>
      </dgm:t>
    </dgm:pt>
    <dgm:pt modelId="{20B27D0B-1531-481A-8CDB-EEEBF2A99F4F}" type="pres">
      <dgm:prSet presAssocID="{65C0E5DB-32DD-4952-9AA9-A296AA682F5E}" presName="diagram" presStyleCnt="0">
        <dgm:presLayoutVars>
          <dgm:chPref val="1"/>
          <dgm:dir/>
          <dgm:animOne val="branch"/>
          <dgm:animLvl val="lvl"/>
          <dgm:resizeHandles/>
        </dgm:presLayoutVars>
      </dgm:prSet>
      <dgm:spPr/>
    </dgm:pt>
    <dgm:pt modelId="{6438720B-1C8A-49AF-90C4-4C0202F349D2}" type="pres">
      <dgm:prSet presAssocID="{7A189C77-D806-4ECA-B1A4-D5CCD68B940F}" presName="root" presStyleCnt="0"/>
      <dgm:spPr/>
    </dgm:pt>
    <dgm:pt modelId="{22025EA4-B6D3-4A17-821E-CFB20E817348}" type="pres">
      <dgm:prSet presAssocID="{7A189C77-D806-4ECA-B1A4-D5CCD68B940F}" presName="rootComposite" presStyleCnt="0"/>
      <dgm:spPr/>
    </dgm:pt>
    <dgm:pt modelId="{3DF68CC8-2B24-4273-9BC8-BEAA15F85F95}" type="pres">
      <dgm:prSet presAssocID="{7A189C77-D806-4ECA-B1A4-D5CCD68B940F}" presName="rootText" presStyleLbl="node1" presStyleIdx="0" presStyleCnt="2"/>
      <dgm:spPr/>
    </dgm:pt>
    <dgm:pt modelId="{0681CD64-C837-4AA2-81E3-4A2E19D8E6A5}" type="pres">
      <dgm:prSet presAssocID="{7A189C77-D806-4ECA-B1A4-D5CCD68B940F}" presName="rootConnector" presStyleLbl="node1" presStyleIdx="0" presStyleCnt="2"/>
      <dgm:spPr/>
    </dgm:pt>
    <dgm:pt modelId="{D79B5863-EE58-43A5-848D-D33551AB43ED}" type="pres">
      <dgm:prSet presAssocID="{7A189C77-D806-4ECA-B1A4-D5CCD68B940F}" presName="childShape" presStyleCnt="0"/>
      <dgm:spPr/>
    </dgm:pt>
    <dgm:pt modelId="{8FA8C5FD-A144-4366-A113-B6D18E230C7C}" type="pres">
      <dgm:prSet presAssocID="{1BDE4CB7-52B6-47CF-99C3-060762409B31}" presName="Name13" presStyleLbl="parChTrans1D2" presStyleIdx="0" presStyleCnt="4"/>
      <dgm:spPr/>
    </dgm:pt>
    <dgm:pt modelId="{DDE19258-0590-484C-8737-1C9CAD18D755}" type="pres">
      <dgm:prSet presAssocID="{8BECCB41-4D13-4A32-9C38-C315F184EEFC}" presName="childText" presStyleLbl="bgAcc1" presStyleIdx="0" presStyleCnt="4">
        <dgm:presLayoutVars>
          <dgm:bulletEnabled val="1"/>
        </dgm:presLayoutVars>
      </dgm:prSet>
      <dgm:spPr/>
    </dgm:pt>
    <dgm:pt modelId="{A7F570B8-A691-474A-AA72-793170C5A5B8}" type="pres">
      <dgm:prSet presAssocID="{C0CAFA91-5A26-4798-8DF4-41DD74402F07}" presName="Name13" presStyleLbl="parChTrans1D2" presStyleIdx="1" presStyleCnt="4"/>
      <dgm:spPr/>
    </dgm:pt>
    <dgm:pt modelId="{AFD750EC-C1A4-4927-889F-D4C7913C155F}" type="pres">
      <dgm:prSet presAssocID="{8518D6B4-682F-463D-8145-AC8BE9FA18D4}" presName="childText" presStyleLbl="bgAcc1" presStyleIdx="1" presStyleCnt="4">
        <dgm:presLayoutVars>
          <dgm:bulletEnabled val="1"/>
        </dgm:presLayoutVars>
      </dgm:prSet>
      <dgm:spPr/>
    </dgm:pt>
    <dgm:pt modelId="{6C9A3434-1FF7-401E-A1B7-C67FF295DE5E}" type="pres">
      <dgm:prSet presAssocID="{E615B9BB-4E54-420E-9B50-AF4B1C29CFB7}" presName="root" presStyleCnt="0"/>
      <dgm:spPr/>
    </dgm:pt>
    <dgm:pt modelId="{D9828F00-DDC0-4CF9-99CA-0807CB568168}" type="pres">
      <dgm:prSet presAssocID="{E615B9BB-4E54-420E-9B50-AF4B1C29CFB7}" presName="rootComposite" presStyleCnt="0"/>
      <dgm:spPr/>
    </dgm:pt>
    <dgm:pt modelId="{570B3F19-9086-4225-A7BF-0A1FECF1EEDD}" type="pres">
      <dgm:prSet presAssocID="{E615B9BB-4E54-420E-9B50-AF4B1C29CFB7}" presName="rootText" presStyleLbl="node1" presStyleIdx="1" presStyleCnt="2"/>
      <dgm:spPr/>
    </dgm:pt>
    <dgm:pt modelId="{D516FD66-ED48-4D7E-A06A-17E0EC168A06}" type="pres">
      <dgm:prSet presAssocID="{E615B9BB-4E54-420E-9B50-AF4B1C29CFB7}" presName="rootConnector" presStyleLbl="node1" presStyleIdx="1" presStyleCnt="2"/>
      <dgm:spPr/>
    </dgm:pt>
    <dgm:pt modelId="{ACB11156-1930-4E5A-A74A-64D3A4075465}" type="pres">
      <dgm:prSet presAssocID="{E615B9BB-4E54-420E-9B50-AF4B1C29CFB7}" presName="childShape" presStyleCnt="0"/>
      <dgm:spPr/>
    </dgm:pt>
    <dgm:pt modelId="{21C73168-9ACD-48CD-98C2-02802B9423BB}" type="pres">
      <dgm:prSet presAssocID="{2AE53EA7-FD85-4459-A9A7-0A025AC43C57}" presName="Name13" presStyleLbl="parChTrans1D2" presStyleIdx="2" presStyleCnt="4"/>
      <dgm:spPr/>
    </dgm:pt>
    <dgm:pt modelId="{EA88569A-1CFF-4443-8A8F-9B864EE8920C}" type="pres">
      <dgm:prSet presAssocID="{FC837683-A139-4BCD-A2CE-B6ADD16404B4}" presName="childText" presStyleLbl="bgAcc1" presStyleIdx="2" presStyleCnt="4">
        <dgm:presLayoutVars>
          <dgm:bulletEnabled val="1"/>
        </dgm:presLayoutVars>
      </dgm:prSet>
      <dgm:spPr/>
    </dgm:pt>
    <dgm:pt modelId="{2FC28ED8-7BCF-4362-95EB-9ED3EB87DD64}" type="pres">
      <dgm:prSet presAssocID="{976FBB14-6F6F-451D-99AE-6FDBDAC37269}" presName="Name13" presStyleLbl="parChTrans1D2" presStyleIdx="3" presStyleCnt="4"/>
      <dgm:spPr/>
    </dgm:pt>
    <dgm:pt modelId="{2DEE340E-4C5E-4620-A3F0-E4A40208648A}" type="pres">
      <dgm:prSet presAssocID="{67E226B4-7079-4962-80E2-70E13C0D045B}" presName="childText" presStyleLbl="bgAcc1" presStyleIdx="3" presStyleCnt="4">
        <dgm:presLayoutVars>
          <dgm:bulletEnabled val="1"/>
        </dgm:presLayoutVars>
      </dgm:prSet>
      <dgm:spPr/>
    </dgm:pt>
  </dgm:ptLst>
  <dgm:cxnLst>
    <dgm:cxn modelId="{A7528903-34FA-4EE9-B391-95A203F2E7AA}" type="presOf" srcId="{C0CAFA91-5A26-4798-8DF4-41DD74402F07}" destId="{A7F570B8-A691-474A-AA72-793170C5A5B8}" srcOrd="0" destOrd="0" presId="urn:microsoft.com/office/officeart/2005/8/layout/hierarchy3"/>
    <dgm:cxn modelId="{D752CE0E-1D33-47C3-B46E-36B5949AA0CD}" srcId="{65C0E5DB-32DD-4952-9AA9-A296AA682F5E}" destId="{7A189C77-D806-4ECA-B1A4-D5CCD68B940F}" srcOrd="0" destOrd="0" parTransId="{3FAA85E3-BBFA-4FF7-AFA9-422237B11949}" sibTransId="{BECAB382-0B3F-4892-B664-2865BF9FEAD1}"/>
    <dgm:cxn modelId="{293D3A11-B347-4C14-B6BC-D4E7D447EDA8}" type="presOf" srcId="{FC837683-A139-4BCD-A2CE-B6ADD16404B4}" destId="{EA88569A-1CFF-4443-8A8F-9B864EE8920C}" srcOrd="0" destOrd="0" presId="urn:microsoft.com/office/officeart/2005/8/layout/hierarchy3"/>
    <dgm:cxn modelId="{064B585F-278F-4C2D-8199-F82A026F657A}" type="presOf" srcId="{E615B9BB-4E54-420E-9B50-AF4B1C29CFB7}" destId="{570B3F19-9086-4225-A7BF-0A1FECF1EEDD}" srcOrd="0" destOrd="0" presId="urn:microsoft.com/office/officeart/2005/8/layout/hierarchy3"/>
    <dgm:cxn modelId="{BF825146-E315-44A0-9DB2-DC5F9A0EF54A}" srcId="{7A189C77-D806-4ECA-B1A4-D5CCD68B940F}" destId="{8BECCB41-4D13-4A32-9C38-C315F184EEFC}" srcOrd="0" destOrd="0" parTransId="{1BDE4CB7-52B6-47CF-99C3-060762409B31}" sibTransId="{B29C3CA0-324D-4D68-99CA-398C1DAECB63}"/>
    <dgm:cxn modelId="{49B77B4D-8AC0-4CB9-AE50-558189532467}" type="presOf" srcId="{1BDE4CB7-52B6-47CF-99C3-060762409B31}" destId="{8FA8C5FD-A144-4366-A113-B6D18E230C7C}" srcOrd="0" destOrd="0" presId="urn:microsoft.com/office/officeart/2005/8/layout/hierarchy3"/>
    <dgm:cxn modelId="{5C1E0F70-DFB5-483A-AB77-1AF9CCD5EEB0}" srcId="{65C0E5DB-32DD-4952-9AA9-A296AA682F5E}" destId="{E615B9BB-4E54-420E-9B50-AF4B1C29CFB7}" srcOrd="1" destOrd="0" parTransId="{A91749DA-96EB-444D-9146-DC28EC5EB12D}" sibTransId="{9AF6DB23-119C-4C7A-AD4B-E7856E4818F6}"/>
    <dgm:cxn modelId="{A71AB572-2DB6-4ECD-8469-1B0C41726395}" type="presOf" srcId="{65C0E5DB-32DD-4952-9AA9-A296AA682F5E}" destId="{20B27D0B-1531-481A-8CDB-EEEBF2A99F4F}" srcOrd="0" destOrd="0" presId="urn:microsoft.com/office/officeart/2005/8/layout/hierarchy3"/>
    <dgm:cxn modelId="{27496578-E8E6-47E8-9546-974DDB6D8EFF}" srcId="{E615B9BB-4E54-420E-9B50-AF4B1C29CFB7}" destId="{67E226B4-7079-4962-80E2-70E13C0D045B}" srcOrd="1" destOrd="0" parTransId="{976FBB14-6F6F-451D-99AE-6FDBDAC37269}" sibTransId="{4C3EF735-55A5-4508-9A35-3EE0303107D4}"/>
    <dgm:cxn modelId="{77A8897A-2F68-44CA-871D-2BA6B4219481}" type="presOf" srcId="{2AE53EA7-FD85-4459-A9A7-0A025AC43C57}" destId="{21C73168-9ACD-48CD-98C2-02802B9423BB}" srcOrd="0" destOrd="0" presId="urn:microsoft.com/office/officeart/2005/8/layout/hierarchy3"/>
    <dgm:cxn modelId="{CD854F83-5DE0-4854-BA31-01A5F6599B74}" type="presOf" srcId="{976FBB14-6F6F-451D-99AE-6FDBDAC37269}" destId="{2FC28ED8-7BCF-4362-95EB-9ED3EB87DD64}" srcOrd="0" destOrd="0" presId="urn:microsoft.com/office/officeart/2005/8/layout/hierarchy3"/>
    <dgm:cxn modelId="{BEFD508C-B54B-4B35-87D7-7E38D4626885}" srcId="{7A189C77-D806-4ECA-B1A4-D5CCD68B940F}" destId="{8518D6B4-682F-463D-8145-AC8BE9FA18D4}" srcOrd="1" destOrd="0" parTransId="{C0CAFA91-5A26-4798-8DF4-41DD74402F07}" sibTransId="{D01C880C-97B1-4F31-A216-4ABB8FD9F32F}"/>
    <dgm:cxn modelId="{E854EBA2-B906-4F35-B7CF-3E62EEE60CE6}" type="presOf" srcId="{8518D6B4-682F-463D-8145-AC8BE9FA18D4}" destId="{AFD750EC-C1A4-4927-889F-D4C7913C155F}" srcOrd="0" destOrd="0" presId="urn:microsoft.com/office/officeart/2005/8/layout/hierarchy3"/>
    <dgm:cxn modelId="{3C5978AE-242E-405D-B789-4B655AA897EE}" type="presOf" srcId="{67E226B4-7079-4962-80E2-70E13C0D045B}" destId="{2DEE340E-4C5E-4620-A3F0-E4A40208648A}" srcOrd="0" destOrd="0" presId="urn:microsoft.com/office/officeart/2005/8/layout/hierarchy3"/>
    <dgm:cxn modelId="{E9AE7EBF-5F92-42EE-97C7-E939296BCE3F}" type="presOf" srcId="{7A189C77-D806-4ECA-B1A4-D5CCD68B940F}" destId="{3DF68CC8-2B24-4273-9BC8-BEAA15F85F95}" srcOrd="0" destOrd="0" presId="urn:microsoft.com/office/officeart/2005/8/layout/hierarchy3"/>
    <dgm:cxn modelId="{69AEA6CC-A015-4633-812C-C9023F358B6D}" type="presOf" srcId="{E615B9BB-4E54-420E-9B50-AF4B1C29CFB7}" destId="{D516FD66-ED48-4D7E-A06A-17E0EC168A06}" srcOrd="1" destOrd="0" presId="urn:microsoft.com/office/officeart/2005/8/layout/hierarchy3"/>
    <dgm:cxn modelId="{75F8F3EF-996E-446F-929A-E1BDBD7AB3FC}" type="presOf" srcId="{8BECCB41-4D13-4A32-9C38-C315F184EEFC}" destId="{DDE19258-0590-484C-8737-1C9CAD18D755}" srcOrd="0" destOrd="0" presId="urn:microsoft.com/office/officeart/2005/8/layout/hierarchy3"/>
    <dgm:cxn modelId="{232D19F5-C996-40AB-B64B-8E58AF93EA62}" srcId="{E615B9BB-4E54-420E-9B50-AF4B1C29CFB7}" destId="{FC837683-A139-4BCD-A2CE-B6ADD16404B4}" srcOrd="0" destOrd="0" parTransId="{2AE53EA7-FD85-4459-A9A7-0A025AC43C57}" sibTransId="{8B083706-46D4-4B87-B0B7-5322F6CCC674}"/>
    <dgm:cxn modelId="{F8660DFC-6146-4ACB-98F5-F8D018F62016}" type="presOf" srcId="{7A189C77-D806-4ECA-B1A4-D5CCD68B940F}" destId="{0681CD64-C837-4AA2-81E3-4A2E19D8E6A5}" srcOrd="1" destOrd="0" presId="urn:microsoft.com/office/officeart/2005/8/layout/hierarchy3"/>
    <dgm:cxn modelId="{9F092474-22D1-4F85-81D5-996C82967E6C}" type="presParOf" srcId="{20B27D0B-1531-481A-8CDB-EEEBF2A99F4F}" destId="{6438720B-1C8A-49AF-90C4-4C0202F349D2}" srcOrd="0" destOrd="0" presId="urn:microsoft.com/office/officeart/2005/8/layout/hierarchy3"/>
    <dgm:cxn modelId="{7A31D626-D52A-45A0-9642-81FEA8FE51FA}" type="presParOf" srcId="{6438720B-1C8A-49AF-90C4-4C0202F349D2}" destId="{22025EA4-B6D3-4A17-821E-CFB20E817348}" srcOrd="0" destOrd="0" presId="urn:microsoft.com/office/officeart/2005/8/layout/hierarchy3"/>
    <dgm:cxn modelId="{A1FBAB2E-78D3-4319-9CE3-278CB9D6B9EF}" type="presParOf" srcId="{22025EA4-B6D3-4A17-821E-CFB20E817348}" destId="{3DF68CC8-2B24-4273-9BC8-BEAA15F85F95}" srcOrd="0" destOrd="0" presId="urn:microsoft.com/office/officeart/2005/8/layout/hierarchy3"/>
    <dgm:cxn modelId="{10DD2119-065C-4A40-8896-53DFBBB47A09}" type="presParOf" srcId="{22025EA4-B6D3-4A17-821E-CFB20E817348}" destId="{0681CD64-C837-4AA2-81E3-4A2E19D8E6A5}" srcOrd="1" destOrd="0" presId="urn:microsoft.com/office/officeart/2005/8/layout/hierarchy3"/>
    <dgm:cxn modelId="{E5796C5E-609D-44AF-9570-74008C2609EF}" type="presParOf" srcId="{6438720B-1C8A-49AF-90C4-4C0202F349D2}" destId="{D79B5863-EE58-43A5-848D-D33551AB43ED}" srcOrd="1" destOrd="0" presId="urn:microsoft.com/office/officeart/2005/8/layout/hierarchy3"/>
    <dgm:cxn modelId="{613905D2-1B31-43A3-B272-6C4289E32A28}" type="presParOf" srcId="{D79B5863-EE58-43A5-848D-D33551AB43ED}" destId="{8FA8C5FD-A144-4366-A113-B6D18E230C7C}" srcOrd="0" destOrd="0" presId="urn:microsoft.com/office/officeart/2005/8/layout/hierarchy3"/>
    <dgm:cxn modelId="{A8298829-D039-45BE-A397-17A09CADBA92}" type="presParOf" srcId="{D79B5863-EE58-43A5-848D-D33551AB43ED}" destId="{DDE19258-0590-484C-8737-1C9CAD18D755}" srcOrd="1" destOrd="0" presId="urn:microsoft.com/office/officeart/2005/8/layout/hierarchy3"/>
    <dgm:cxn modelId="{BDA49A8B-8146-4B01-A456-E0A2ADA71829}" type="presParOf" srcId="{D79B5863-EE58-43A5-848D-D33551AB43ED}" destId="{A7F570B8-A691-474A-AA72-793170C5A5B8}" srcOrd="2" destOrd="0" presId="urn:microsoft.com/office/officeart/2005/8/layout/hierarchy3"/>
    <dgm:cxn modelId="{2E4775F1-837C-46F7-A224-072C1E45DB19}" type="presParOf" srcId="{D79B5863-EE58-43A5-848D-D33551AB43ED}" destId="{AFD750EC-C1A4-4927-889F-D4C7913C155F}" srcOrd="3" destOrd="0" presId="urn:microsoft.com/office/officeart/2005/8/layout/hierarchy3"/>
    <dgm:cxn modelId="{1BB3C24B-EF75-4C24-AD77-834E078C7110}" type="presParOf" srcId="{20B27D0B-1531-481A-8CDB-EEEBF2A99F4F}" destId="{6C9A3434-1FF7-401E-A1B7-C67FF295DE5E}" srcOrd="1" destOrd="0" presId="urn:microsoft.com/office/officeart/2005/8/layout/hierarchy3"/>
    <dgm:cxn modelId="{A0185D21-25EB-418D-925E-19AFF66DA3DE}" type="presParOf" srcId="{6C9A3434-1FF7-401E-A1B7-C67FF295DE5E}" destId="{D9828F00-DDC0-4CF9-99CA-0807CB568168}" srcOrd="0" destOrd="0" presId="urn:microsoft.com/office/officeart/2005/8/layout/hierarchy3"/>
    <dgm:cxn modelId="{450D43EA-101C-491A-9B26-9F061457507A}" type="presParOf" srcId="{D9828F00-DDC0-4CF9-99CA-0807CB568168}" destId="{570B3F19-9086-4225-A7BF-0A1FECF1EEDD}" srcOrd="0" destOrd="0" presId="urn:microsoft.com/office/officeart/2005/8/layout/hierarchy3"/>
    <dgm:cxn modelId="{DAE4AFF7-7EAA-4416-BFB7-8B5D66B0A568}" type="presParOf" srcId="{D9828F00-DDC0-4CF9-99CA-0807CB568168}" destId="{D516FD66-ED48-4D7E-A06A-17E0EC168A06}" srcOrd="1" destOrd="0" presId="urn:microsoft.com/office/officeart/2005/8/layout/hierarchy3"/>
    <dgm:cxn modelId="{6007B699-6C82-4AE3-A2A3-844C0AD98045}" type="presParOf" srcId="{6C9A3434-1FF7-401E-A1B7-C67FF295DE5E}" destId="{ACB11156-1930-4E5A-A74A-64D3A4075465}" srcOrd="1" destOrd="0" presId="urn:microsoft.com/office/officeart/2005/8/layout/hierarchy3"/>
    <dgm:cxn modelId="{867BD083-E14E-4346-A5E5-2B488B762CAD}" type="presParOf" srcId="{ACB11156-1930-4E5A-A74A-64D3A4075465}" destId="{21C73168-9ACD-48CD-98C2-02802B9423BB}" srcOrd="0" destOrd="0" presId="urn:microsoft.com/office/officeart/2005/8/layout/hierarchy3"/>
    <dgm:cxn modelId="{C45CCCE1-B7F6-4755-8037-FC50225CEE58}" type="presParOf" srcId="{ACB11156-1930-4E5A-A74A-64D3A4075465}" destId="{EA88569A-1CFF-4443-8A8F-9B864EE8920C}" srcOrd="1" destOrd="0" presId="urn:microsoft.com/office/officeart/2005/8/layout/hierarchy3"/>
    <dgm:cxn modelId="{8FCC08D4-C5E3-4915-B7BB-122129BD08A5}" type="presParOf" srcId="{ACB11156-1930-4E5A-A74A-64D3A4075465}" destId="{2FC28ED8-7BCF-4362-95EB-9ED3EB87DD64}" srcOrd="2" destOrd="0" presId="urn:microsoft.com/office/officeart/2005/8/layout/hierarchy3"/>
    <dgm:cxn modelId="{331B7B14-2FDA-4048-83F6-D097C4CF735B}" type="presParOf" srcId="{ACB11156-1930-4E5A-A74A-64D3A4075465}" destId="{2DEE340E-4C5E-4620-A3F0-E4A40208648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68CC8-2B24-4273-9BC8-BEAA15F85F95}">
      <dsp:nvSpPr>
        <dsp:cNvPr id="0" name=""/>
        <dsp:cNvSpPr/>
      </dsp:nvSpPr>
      <dsp:spPr>
        <a:xfrm>
          <a:off x="2208167" y="846"/>
          <a:ext cx="2592251" cy="1296125"/>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IN" sz="2700" kern="1200" dirty="0"/>
            <a:t>Advantage</a:t>
          </a:r>
        </a:p>
      </dsp:txBody>
      <dsp:txXfrm>
        <a:off x="2246129" y="38808"/>
        <a:ext cx="2516327" cy="1220201"/>
      </dsp:txXfrm>
    </dsp:sp>
    <dsp:sp modelId="{8FA8C5FD-A144-4366-A113-B6D18E230C7C}">
      <dsp:nvSpPr>
        <dsp:cNvPr id="0" name=""/>
        <dsp:cNvSpPr/>
      </dsp:nvSpPr>
      <dsp:spPr>
        <a:xfrm>
          <a:off x="2467392" y="1296972"/>
          <a:ext cx="259225" cy="972094"/>
        </a:xfrm>
        <a:custGeom>
          <a:avLst/>
          <a:gdLst/>
          <a:ahLst/>
          <a:cxnLst/>
          <a:rect l="0" t="0" r="0" b="0"/>
          <a:pathLst>
            <a:path>
              <a:moveTo>
                <a:pt x="0" y="0"/>
              </a:moveTo>
              <a:lnTo>
                <a:pt x="0" y="972094"/>
              </a:lnTo>
              <a:lnTo>
                <a:pt x="259225" y="972094"/>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E19258-0590-484C-8737-1C9CAD18D755}">
      <dsp:nvSpPr>
        <dsp:cNvPr id="0" name=""/>
        <dsp:cNvSpPr/>
      </dsp:nvSpPr>
      <dsp:spPr>
        <a:xfrm>
          <a:off x="2726617" y="1621003"/>
          <a:ext cx="2073800" cy="1296125"/>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Accuracy in checking the answer , calculating result.</a:t>
          </a:r>
        </a:p>
      </dsp:txBody>
      <dsp:txXfrm>
        <a:off x="2764579" y="1658965"/>
        <a:ext cx="1997876" cy="1220201"/>
      </dsp:txXfrm>
    </dsp:sp>
    <dsp:sp modelId="{A7F570B8-A691-474A-AA72-793170C5A5B8}">
      <dsp:nvSpPr>
        <dsp:cNvPr id="0" name=""/>
        <dsp:cNvSpPr/>
      </dsp:nvSpPr>
      <dsp:spPr>
        <a:xfrm>
          <a:off x="2467392" y="1296972"/>
          <a:ext cx="259225" cy="2592251"/>
        </a:xfrm>
        <a:custGeom>
          <a:avLst/>
          <a:gdLst/>
          <a:ahLst/>
          <a:cxnLst/>
          <a:rect l="0" t="0" r="0" b="0"/>
          <a:pathLst>
            <a:path>
              <a:moveTo>
                <a:pt x="0" y="0"/>
              </a:moveTo>
              <a:lnTo>
                <a:pt x="0" y="2592251"/>
              </a:lnTo>
              <a:lnTo>
                <a:pt x="259225" y="2592251"/>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D750EC-C1A4-4927-889F-D4C7913C155F}">
      <dsp:nvSpPr>
        <dsp:cNvPr id="0" name=""/>
        <dsp:cNvSpPr/>
      </dsp:nvSpPr>
      <dsp:spPr>
        <a:xfrm>
          <a:off x="2726617" y="3241160"/>
          <a:ext cx="2073800" cy="1296125"/>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5132229"/>
              <a:satOff val="9614"/>
              <a:lumOff val="-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Can be easily accessed 24/7 over the open test period.</a:t>
          </a:r>
        </a:p>
      </dsp:txBody>
      <dsp:txXfrm>
        <a:off x="2764579" y="3279122"/>
        <a:ext cx="1997876" cy="1220201"/>
      </dsp:txXfrm>
    </dsp:sp>
    <dsp:sp modelId="{570B3F19-9086-4225-A7BF-0A1FECF1EEDD}">
      <dsp:nvSpPr>
        <dsp:cNvPr id="0" name=""/>
        <dsp:cNvSpPr/>
      </dsp:nvSpPr>
      <dsp:spPr>
        <a:xfrm>
          <a:off x="5448481" y="846"/>
          <a:ext cx="2592251" cy="1296125"/>
        </a:xfrm>
        <a:prstGeom prst="roundRect">
          <a:avLst>
            <a:gd name="adj" fmla="val 10000"/>
          </a:avLst>
        </a:prstGeom>
        <a:solidFill>
          <a:schemeClr val="accent4">
            <a:hueOff val="-15396687"/>
            <a:satOff val="28843"/>
            <a:lumOff val="-588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IN" sz="2700" kern="1200" dirty="0"/>
            <a:t>Disadvantage</a:t>
          </a:r>
        </a:p>
      </dsp:txBody>
      <dsp:txXfrm>
        <a:off x="5486443" y="38808"/>
        <a:ext cx="2516327" cy="1220201"/>
      </dsp:txXfrm>
    </dsp:sp>
    <dsp:sp modelId="{21C73168-9ACD-48CD-98C2-02802B9423BB}">
      <dsp:nvSpPr>
        <dsp:cNvPr id="0" name=""/>
        <dsp:cNvSpPr/>
      </dsp:nvSpPr>
      <dsp:spPr>
        <a:xfrm>
          <a:off x="5707706" y="1296972"/>
          <a:ext cx="259225" cy="972094"/>
        </a:xfrm>
        <a:custGeom>
          <a:avLst/>
          <a:gdLst/>
          <a:ahLst/>
          <a:cxnLst/>
          <a:rect l="0" t="0" r="0" b="0"/>
          <a:pathLst>
            <a:path>
              <a:moveTo>
                <a:pt x="0" y="0"/>
              </a:moveTo>
              <a:lnTo>
                <a:pt x="0" y="972094"/>
              </a:lnTo>
              <a:lnTo>
                <a:pt x="259225" y="972094"/>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88569A-1CFF-4443-8A8F-9B864EE8920C}">
      <dsp:nvSpPr>
        <dsp:cNvPr id="0" name=""/>
        <dsp:cNvSpPr/>
      </dsp:nvSpPr>
      <dsp:spPr>
        <a:xfrm>
          <a:off x="5966931" y="1621003"/>
          <a:ext cx="2073800" cy="1296125"/>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10264459"/>
              <a:satOff val="19229"/>
              <a:lumOff val="-39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a:t>Requires A Device</a:t>
          </a:r>
          <a:endParaRPr lang="en-IN" sz="1700" kern="1200" dirty="0"/>
        </a:p>
      </dsp:txBody>
      <dsp:txXfrm>
        <a:off x="6004893" y="1658965"/>
        <a:ext cx="1997876" cy="1220201"/>
      </dsp:txXfrm>
    </dsp:sp>
    <dsp:sp modelId="{2FC28ED8-7BCF-4362-95EB-9ED3EB87DD64}">
      <dsp:nvSpPr>
        <dsp:cNvPr id="0" name=""/>
        <dsp:cNvSpPr/>
      </dsp:nvSpPr>
      <dsp:spPr>
        <a:xfrm>
          <a:off x="5707706" y="1296972"/>
          <a:ext cx="259225" cy="2592251"/>
        </a:xfrm>
        <a:custGeom>
          <a:avLst/>
          <a:gdLst/>
          <a:ahLst/>
          <a:cxnLst/>
          <a:rect l="0" t="0" r="0" b="0"/>
          <a:pathLst>
            <a:path>
              <a:moveTo>
                <a:pt x="0" y="0"/>
              </a:moveTo>
              <a:lnTo>
                <a:pt x="0" y="2592251"/>
              </a:lnTo>
              <a:lnTo>
                <a:pt x="259225" y="2592251"/>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EE340E-4C5E-4620-A3F0-E4A40208648A}">
      <dsp:nvSpPr>
        <dsp:cNvPr id="0" name=""/>
        <dsp:cNvSpPr/>
      </dsp:nvSpPr>
      <dsp:spPr>
        <a:xfrm>
          <a:off x="5966931" y="3241160"/>
          <a:ext cx="2073800" cy="1296125"/>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15396687"/>
              <a:satOff val="28843"/>
              <a:lumOff val="-5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Requires Stable Internet Connection</a:t>
          </a:r>
        </a:p>
      </dsp:txBody>
      <dsp:txXfrm>
        <a:off x="6004893" y="3279122"/>
        <a:ext cx="1997876" cy="12202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1264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4594DCF-D058-41AC-88BD-E144B968FF09}" type="datetimeFigureOut">
              <a:rPr lang="en-IN" smtClean="0"/>
              <a:t>31-08-2021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2997386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1342390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78906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814296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00617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1803362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274743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806636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3292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15609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3149561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13228491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594DCF-D058-41AC-88BD-E144B968FF09}" type="datetimeFigureOut">
              <a:rPr lang="en-IN" smtClean="0"/>
              <a:t>31-08-2021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944354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594DCF-D058-41AC-88BD-E144B968FF09}" type="datetimeFigureOut">
              <a:rPr lang="en-IN" smtClean="0"/>
              <a:t>31-08-2021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1153636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594DCF-D058-41AC-88BD-E144B968FF09}" type="datetimeFigureOut">
              <a:rPr lang="en-IN" smtClean="0"/>
              <a:t>31-08-2021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3919793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94DCF-D058-41AC-88BD-E144B968FF09}" type="datetimeFigureOut">
              <a:rPr lang="en-IN" smtClean="0"/>
              <a:t>31-08-2021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1744845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594DCF-D058-41AC-88BD-E144B968FF09}" type="datetimeFigureOut">
              <a:rPr lang="en-IN" smtClean="0"/>
              <a:t>31-08-2021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936871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594DCF-D058-41AC-88BD-E144B968FF09}" type="datetimeFigureOut">
              <a:rPr lang="en-IN" smtClean="0"/>
              <a:t>31-08-2021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3063375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4594DCF-D058-41AC-88BD-E144B968FF09}" type="datetimeFigureOut">
              <a:rPr lang="en-IN" smtClean="0"/>
              <a:t>31-08-2021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8817549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17177183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5199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21271036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4819007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6324166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211849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16783755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594DCF-D058-41AC-88BD-E144B968FF09}" type="datetimeFigureOut">
              <a:rPr lang="en-IN" smtClean="0"/>
              <a:t>31-08-2021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368206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594DCF-D058-41AC-88BD-E144B968FF09}" type="datetimeFigureOut">
              <a:rPr lang="en-IN" smtClean="0"/>
              <a:t>31-08-2021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218790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594DCF-D058-41AC-88BD-E144B968FF09}" type="datetimeFigureOut">
              <a:rPr lang="en-IN" smtClean="0"/>
              <a:t>31-08-2021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3551319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594DCF-D058-41AC-88BD-E144B968FF09}" type="datetimeFigureOut">
              <a:rPr lang="en-IN" smtClean="0"/>
              <a:t>31-08-2021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656452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94DCF-D058-41AC-88BD-E144B968FF09}" type="datetimeFigureOut">
              <a:rPr lang="en-IN" smtClean="0"/>
              <a:t>31-08-2021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347089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594DCF-D058-41AC-88BD-E144B968FF09}" type="datetimeFigureOut">
              <a:rPr lang="en-IN" smtClean="0"/>
              <a:t>31-08-2021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414483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594DCF-D058-41AC-88BD-E144B968FF09}" type="datetimeFigureOut">
              <a:rPr lang="en-IN" smtClean="0"/>
              <a:t>31-08-2021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EACB6F-793C-4623-976B-870DF8F2D620}" type="slidenum">
              <a:rPr lang="en-IN" smtClean="0"/>
              <a:t>‹#›</a:t>
            </a:fld>
            <a:endParaRPr lang="en-IN"/>
          </a:p>
        </p:txBody>
      </p:sp>
    </p:spTree>
    <p:extLst>
      <p:ext uri="{BB962C8B-B14F-4D97-AF65-F5344CB8AC3E}">
        <p14:creationId xmlns:p14="http://schemas.microsoft.com/office/powerpoint/2010/main" val="2190273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4594DCF-D058-41AC-88BD-E144B968FF09}" type="datetimeFigureOut">
              <a:rPr lang="en-IN" smtClean="0"/>
              <a:t>31-08-2021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EEACB6F-793C-4623-976B-870DF8F2D620}" type="slidenum">
              <a:rPr lang="en-IN" smtClean="0"/>
              <a:t>‹#›</a:t>
            </a:fld>
            <a:endParaRPr lang="en-IN"/>
          </a:p>
        </p:txBody>
      </p:sp>
    </p:spTree>
    <p:extLst>
      <p:ext uri="{BB962C8B-B14F-4D97-AF65-F5344CB8AC3E}">
        <p14:creationId xmlns:p14="http://schemas.microsoft.com/office/powerpoint/2010/main" val="624029448"/>
      </p:ext>
    </p:extLst>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4594DCF-D058-41AC-88BD-E144B968FF09}" type="datetimeFigureOut">
              <a:rPr lang="en-IN" smtClean="0"/>
              <a:t>31-08-2021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EEACB6F-793C-4623-976B-870DF8F2D620}" type="slidenum">
              <a:rPr lang="en-IN" smtClean="0"/>
              <a:t>‹#›</a:t>
            </a:fld>
            <a:endParaRPr lang="en-IN"/>
          </a:p>
        </p:txBody>
      </p:sp>
    </p:spTree>
    <p:extLst>
      <p:ext uri="{BB962C8B-B14F-4D97-AF65-F5344CB8AC3E}">
        <p14:creationId xmlns:p14="http://schemas.microsoft.com/office/powerpoint/2010/main" val="2237729582"/>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hyperlink" Target="https://www.wikipedia.org/" TargetMode="Externa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A2368D-C1AA-4EF8-A7E3-1FB0B7FA5881}"/>
              </a:ext>
            </a:extLst>
          </p:cNvPr>
          <p:cNvSpPr txBox="1"/>
          <p:nvPr/>
        </p:nvSpPr>
        <p:spPr>
          <a:xfrm>
            <a:off x="3027287" y="2476873"/>
            <a:ext cx="8371643" cy="1323439"/>
          </a:xfrm>
          <a:prstGeom prst="rect">
            <a:avLst/>
          </a:prstGeom>
          <a:noFill/>
        </p:spPr>
        <p:txBody>
          <a:bodyPr wrap="square" rtlCol="0">
            <a:spAutoFit/>
          </a:bodyPr>
          <a:lstStyle/>
          <a:p>
            <a:r>
              <a:rPr lang="en-IN" sz="4000" dirty="0">
                <a:solidFill>
                  <a:schemeClr val="bg1"/>
                </a:solidFill>
              </a:rPr>
              <a:t>Online Examination System</a:t>
            </a:r>
          </a:p>
          <a:p>
            <a:r>
              <a:rPr lang="en-IN" sz="4000" dirty="0">
                <a:solidFill>
                  <a:schemeClr val="bg1"/>
                </a:solidFill>
              </a:rPr>
              <a:t>                           </a:t>
            </a:r>
            <a:r>
              <a:rPr lang="en-IN" sz="2800" dirty="0">
                <a:solidFill>
                  <a:schemeClr val="bg1"/>
                </a:solidFill>
              </a:rPr>
              <a:t>by- </a:t>
            </a:r>
            <a:r>
              <a:rPr lang="en-IN" sz="2800" dirty="0" err="1">
                <a:solidFill>
                  <a:schemeClr val="bg1"/>
                </a:solidFill>
              </a:rPr>
              <a:t>Monu</a:t>
            </a:r>
            <a:r>
              <a:rPr lang="en-IN" sz="2800" dirty="0">
                <a:solidFill>
                  <a:schemeClr val="bg1"/>
                </a:solidFill>
              </a:rPr>
              <a:t> Kumar</a:t>
            </a:r>
          </a:p>
        </p:txBody>
      </p:sp>
    </p:spTree>
    <p:extLst>
      <p:ext uri="{BB962C8B-B14F-4D97-AF65-F5344CB8AC3E}">
        <p14:creationId xmlns:p14="http://schemas.microsoft.com/office/powerpoint/2010/main" val="1192292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633259-AB8A-4BB9-85D2-665EEA4BC970}"/>
              </a:ext>
            </a:extLst>
          </p:cNvPr>
          <p:cNvSpPr txBox="1"/>
          <p:nvPr/>
        </p:nvSpPr>
        <p:spPr>
          <a:xfrm>
            <a:off x="2618913" y="656950"/>
            <a:ext cx="8069802" cy="584775"/>
          </a:xfrm>
          <a:prstGeom prst="rect">
            <a:avLst/>
          </a:prstGeom>
          <a:noFill/>
        </p:spPr>
        <p:txBody>
          <a:bodyPr wrap="square" rtlCol="0">
            <a:spAutoFit/>
          </a:bodyPr>
          <a:lstStyle/>
          <a:p>
            <a:r>
              <a:rPr lang="en-IN" sz="3200" dirty="0">
                <a:solidFill>
                  <a:srgbClr val="FF0000"/>
                </a:solidFill>
              </a:rPr>
              <a:t>Advantage &amp; Disadvantage</a:t>
            </a:r>
          </a:p>
        </p:txBody>
      </p:sp>
      <p:graphicFrame>
        <p:nvGraphicFramePr>
          <p:cNvPr id="3" name="Diagram 2">
            <a:extLst>
              <a:ext uri="{FF2B5EF4-FFF2-40B4-BE49-F238E27FC236}">
                <a16:creationId xmlns:a16="http://schemas.microsoft.com/office/drawing/2014/main" id="{BA60FBA6-0C6C-41F9-82FD-CFCDD4A4A30C}"/>
              </a:ext>
            </a:extLst>
          </p:cNvPr>
          <p:cNvGraphicFramePr/>
          <p:nvPr>
            <p:extLst>
              <p:ext uri="{D42A27DB-BD31-4B8C-83A1-F6EECF244321}">
                <p14:modId xmlns:p14="http://schemas.microsoft.com/office/powerpoint/2010/main" val="1432621810"/>
              </p:ext>
            </p:extLst>
          </p:nvPr>
        </p:nvGraphicFramePr>
        <p:xfrm>
          <a:off x="314603" y="1662921"/>
          <a:ext cx="10248900" cy="4538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071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0465A5-0C8E-41F3-987F-26A7073C09DE}"/>
              </a:ext>
            </a:extLst>
          </p:cNvPr>
          <p:cNvSpPr txBox="1"/>
          <p:nvPr/>
        </p:nvSpPr>
        <p:spPr>
          <a:xfrm>
            <a:off x="4316029" y="577051"/>
            <a:ext cx="3559945" cy="584775"/>
          </a:xfrm>
          <a:prstGeom prst="rect">
            <a:avLst/>
          </a:prstGeom>
          <a:noFill/>
        </p:spPr>
        <p:txBody>
          <a:bodyPr wrap="square" rtlCol="0">
            <a:spAutoFit/>
          </a:bodyPr>
          <a:lstStyle/>
          <a:p>
            <a:r>
              <a:rPr lang="en-IN" sz="3200" u="sng" dirty="0">
                <a:solidFill>
                  <a:srgbClr val="FF0000"/>
                </a:solidFill>
              </a:rPr>
              <a:t>Conclusion</a:t>
            </a:r>
          </a:p>
        </p:txBody>
      </p:sp>
      <p:sp>
        <p:nvSpPr>
          <p:cNvPr id="3" name="TextBox 2">
            <a:extLst>
              <a:ext uri="{FF2B5EF4-FFF2-40B4-BE49-F238E27FC236}">
                <a16:creationId xmlns:a16="http://schemas.microsoft.com/office/drawing/2014/main" id="{4A16C184-CADD-467F-A80D-C56A117A3E41}"/>
              </a:ext>
            </a:extLst>
          </p:cNvPr>
          <p:cNvSpPr txBox="1"/>
          <p:nvPr/>
        </p:nvSpPr>
        <p:spPr>
          <a:xfrm>
            <a:off x="1225118" y="1961967"/>
            <a:ext cx="8975325" cy="2585323"/>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solidFill>
              </a:rPr>
              <a:t>The Web Application provides facility to conduct online examination worldwide. It saves time as it allow number of students to give the exam at a time and displays the results as the test gets over, so no need to wait for the result. It is automatically generated by the server.</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Administrator has to create, modify and delete the test papers and its particular question. User can sign up and give the test with his specific id, and can see the results as well. </a:t>
            </a:r>
          </a:p>
          <a:p>
            <a:r>
              <a:rPr lang="en-IN" dirty="0">
                <a:solidFill>
                  <a:schemeClr val="bg1"/>
                </a:solidFill>
              </a:rPr>
              <a:t>                                          </a:t>
            </a:r>
          </a:p>
        </p:txBody>
      </p:sp>
    </p:spTree>
    <p:extLst>
      <p:ext uri="{BB962C8B-B14F-4D97-AF65-F5344CB8AC3E}">
        <p14:creationId xmlns:p14="http://schemas.microsoft.com/office/powerpoint/2010/main" val="1931787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DDEA3A-0F8B-4F24-BC1E-EF4A26086D1E}"/>
              </a:ext>
            </a:extLst>
          </p:cNvPr>
          <p:cNvSpPr txBox="1"/>
          <p:nvPr/>
        </p:nvSpPr>
        <p:spPr>
          <a:xfrm>
            <a:off x="4509856" y="621439"/>
            <a:ext cx="2849732" cy="584775"/>
          </a:xfrm>
          <a:prstGeom prst="rect">
            <a:avLst/>
          </a:prstGeom>
          <a:noFill/>
        </p:spPr>
        <p:txBody>
          <a:bodyPr wrap="square" rtlCol="0">
            <a:spAutoFit/>
          </a:bodyPr>
          <a:lstStyle/>
          <a:p>
            <a:r>
              <a:rPr lang="en-IN" sz="3200" u="sng" dirty="0">
                <a:solidFill>
                  <a:srgbClr val="FF0000"/>
                </a:solidFill>
              </a:rPr>
              <a:t>Reference:</a:t>
            </a:r>
          </a:p>
        </p:txBody>
      </p:sp>
      <p:sp>
        <p:nvSpPr>
          <p:cNvPr id="4" name="TextBox 3">
            <a:extLst>
              <a:ext uri="{FF2B5EF4-FFF2-40B4-BE49-F238E27FC236}">
                <a16:creationId xmlns:a16="http://schemas.microsoft.com/office/drawing/2014/main" id="{183D9EBE-223A-4707-A0B1-B68C6D5135C3}"/>
              </a:ext>
            </a:extLst>
          </p:cNvPr>
          <p:cNvSpPr txBox="1"/>
          <p:nvPr/>
        </p:nvSpPr>
        <p:spPr>
          <a:xfrm>
            <a:off x="843378" y="1828802"/>
            <a:ext cx="5024762" cy="3139321"/>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solidFill>
              </a:rPr>
              <a:t>Complete Reference of PHP</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hlinkClick r:id="rId2"/>
              </a:rPr>
              <a:t>https://www.wikipedia.org/</a:t>
            </a:r>
            <a:endParaRPr lang="en-IN" dirty="0">
              <a:solidFill>
                <a:schemeClr val="bg1"/>
              </a:solidFill>
            </a:endParaRP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https://www.youtube.com/</a:t>
            </a:r>
          </a:p>
          <a:p>
            <a:pPr marL="285750" indent="-285750">
              <a:buFont typeface="Wingdings" panose="05000000000000000000" pitchFamily="2" charset="2"/>
              <a:buChar char="§"/>
            </a:pPr>
            <a:endParaRPr lang="en-IN" u="sng" dirty="0">
              <a:solidFill>
                <a:schemeClr val="bg1"/>
              </a:solidFill>
              <a:latin typeface="arial" panose="020B0604020202020204" pitchFamily="34" charset="0"/>
              <a:hlinkClick r:id="rId2"/>
            </a:endParaRPr>
          </a:p>
          <a:p>
            <a:pPr algn="l"/>
            <a:endParaRPr lang="en-IN" u="sng" dirty="0">
              <a:solidFill>
                <a:srgbClr val="1A0DAB"/>
              </a:solidFill>
              <a:latin typeface="arial" panose="020B0604020202020204" pitchFamily="34" charset="0"/>
              <a:hlinkClick r:id="rId2"/>
            </a:endParaRPr>
          </a:p>
          <a:p>
            <a:br>
              <a:rPr lang="en-IN" dirty="0">
                <a:solidFill>
                  <a:srgbClr val="4D5156"/>
                </a:solidFill>
                <a:latin typeface="arial" panose="020B0604020202020204" pitchFamily="34" charset="0"/>
              </a:rPr>
            </a:br>
            <a:endParaRPr lang="en-IN" u="sng" dirty="0">
              <a:solidFill>
                <a:srgbClr val="1A0DAB"/>
              </a:solidFill>
              <a:latin typeface="arial" panose="020B0604020202020204" pitchFamily="34" charset="0"/>
              <a:hlinkClick r:id="rId2"/>
            </a:endParaRPr>
          </a:p>
          <a:p>
            <a:br>
              <a:rPr lang="en-IN" dirty="0">
                <a:solidFill>
                  <a:srgbClr val="4D5156"/>
                </a:solidFill>
                <a:latin typeface="arial" panose="020B0604020202020204" pitchFamily="34" charset="0"/>
              </a:rPr>
            </a:br>
            <a:endParaRPr lang="en-IN" dirty="0">
              <a:solidFill>
                <a:schemeClr val="bg1"/>
              </a:solidFill>
            </a:endParaRPr>
          </a:p>
        </p:txBody>
      </p:sp>
    </p:spTree>
    <p:extLst>
      <p:ext uri="{BB962C8B-B14F-4D97-AF65-F5344CB8AC3E}">
        <p14:creationId xmlns:p14="http://schemas.microsoft.com/office/powerpoint/2010/main" val="591850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D84BF4-4452-47ED-BE42-0D27F997B893}"/>
              </a:ext>
            </a:extLst>
          </p:cNvPr>
          <p:cNvSpPr txBox="1"/>
          <p:nvPr/>
        </p:nvSpPr>
        <p:spPr>
          <a:xfrm>
            <a:off x="3547555" y="2401520"/>
            <a:ext cx="5341952" cy="1200329"/>
          </a:xfrm>
          <a:prstGeom prst="rect">
            <a:avLst/>
          </a:prstGeom>
          <a:noFill/>
        </p:spPr>
        <p:txBody>
          <a:bodyPr wrap="square" rtlCol="0">
            <a:spAutoFit/>
          </a:bodyPr>
          <a:lstStyle/>
          <a:p>
            <a:r>
              <a:rPr lang="en-IN" sz="7200" dirty="0">
                <a:solidFill>
                  <a:schemeClr val="bg1"/>
                </a:solidFill>
              </a:rPr>
              <a:t>Thank You</a:t>
            </a:r>
          </a:p>
        </p:txBody>
      </p:sp>
    </p:spTree>
    <p:extLst>
      <p:ext uri="{BB962C8B-B14F-4D97-AF65-F5344CB8AC3E}">
        <p14:creationId xmlns:p14="http://schemas.microsoft.com/office/powerpoint/2010/main" val="3336896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9B2A1-77B5-4558-AD81-37797D1FC44D}"/>
              </a:ext>
            </a:extLst>
          </p:cNvPr>
          <p:cNvSpPr txBox="1"/>
          <p:nvPr/>
        </p:nvSpPr>
        <p:spPr>
          <a:xfrm>
            <a:off x="1998401" y="605179"/>
            <a:ext cx="9252567" cy="769441"/>
          </a:xfrm>
          <a:prstGeom prst="rect">
            <a:avLst/>
          </a:prstGeom>
          <a:noFill/>
        </p:spPr>
        <p:txBody>
          <a:bodyPr wrap="square" rtlCol="0">
            <a:spAutoFit/>
          </a:bodyPr>
          <a:lstStyle/>
          <a:p>
            <a:r>
              <a:rPr lang="en-IN" sz="4400" b="1" dirty="0">
                <a:solidFill>
                  <a:schemeClr val="bg1">
                    <a:lumMod val="75000"/>
                    <a:lumOff val="25000"/>
                  </a:schemeClr>
                </a:solidFill>
              </a:rPr>
              <a:t>Government Polytechnic Munger</a:t>
            </a:r>
          </a:p>
        </p:txBody>
      </p:sp>
      <p:pic>
        <p:nvPicPr>
          <p:cNvPr id="5" name="Picture 4" descr="Logo&#10;&#10;Description automatically generated">
            <a:extLst>
              <a:ext uri="{FF2B5EF4-FFF2-40B4-BE49-F238E27FC236}">
                <a16:creationId xmlns:a16="http://schemas.microsoft.com/office/drawing/2014/main" id="{58AC369A-14DB-4E44-8E5E-3367EE7CE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98" y="490598"/>
            <a:ext cx="1310299" cy="1349216"/>
          </a:xfrm>
          <a:prstGeom prst="rect">
            <a:avLst/>
          </a:prstGeom>
        </p:spPr>
      </p:pic>
      <p:sp>
        <p:nvSpPr>
          <p:cNvPr id="8" name="TextBox 7">
            <a:extLst>
              <a:ext uri="{FF2B5EF4-FFF2-40B4-BE49-F238E27FC236}">
                <a16:creationId xmlns:a16="http://schemas.microsoft.com/office/drawing/2014/main" id="{0049F74E-ABC8-4B5A-AD62-C44CEDC055F8}"/>
              </a:ext>
            </a:extLst>
          </p:cNvPr>
          <p:cNvSpPr txBox="1"/>
          <p:nvPr/>
        </p:nvSpPr>
        <p:spPr>
          <a:xfrm>
            <a:off x="85726" y="2193954"/>
            <a:ext cx="12390360" cy="4745723"/>
          </a:xfrm>
          <a:prstGeom prst="rect">
            <a:avLst/>
          </a:prstGeom>
          <a:noFill/>
        </p:spPr>
        <p:txBody>
          <a:bodyPr wrap="square">
            <a:spAutoFit/>
          </a:bodyPr>
          <a:lstStyle/>
          <a:p>
            <a:pPr algn="ctr">
              <a:lnSpc>
                <a:spcPct val="110000"/>
              </a:lnSpc>
              <a:buNone/>
            </a:pPr>
            <a:r>
              <a:rPr lang="en-IN" sz="3200" u="sng" dirty="0">
                <a:solidFill>
                  <a:schemeClr val="bg1"/>
                </a:solidFill>
              </a:rPr>
              <a:t>Online Examination System</a:t>
            </a:r>
          </a:p>
          <a:p>
            <a:pPr algn="ctr">
              <a:lnSpc>
                <a:spcPct val="110000"/>
              </a:lnSpc>
              <a:buNone/>
            </a:pPr>
            <a:endParaRPr lang="en-IN" dirty="0">
              <a:solidFill>
                <a:schemeClr val="bg1"/>
              </a:solidFill>
            </a:endParaRPr>
          </a:p>
          <a:p>
            <a:pPr algn="ctr">
              <a:lnSpc>
                <a:spcPct val="110000"/>
              </a:lnSpc>
              <a:buNone/>
            </a:pPr>
            <a:r>
              <a:rPr lang="en-IN" dirty="0">
                <a:solidFill>
                  <a:schemeClr val="bg1"/>
                </a:solidFill>
              </a:rPr>
              <a:t>Minor Project Synopsis</a:t>
            </a:r>
          </a:p>
          <a:p>
            <a:pPr algn="ctr">
              <a:buNone/>
            </a:pPr>
            <a:r>
              <a:rPr lang="en-IN" dirty="0">
                <a:solidFill>
                  <a:schemeClr val="bg1"/>
                </a:solidFill>
              </a:rPr>
              <a:t>Submitted To </a:t>
            </a:r>
          </a:p>
          <a:p>
            <a:pPr algn="ctr">
              <a:buNone/>
            </a:pPr>
            <a:r>
              <a:rPr lang="en-IN" dirty="0">
                <a:solidFill>
                  <a:schemeClr val="bg1"/>
                </a:solidFill>
              </a:rPr>
              <a:t>Department of Computer Science &amp; Engineering</a:t>
            </a:r>
          </a:p>
          <a:p>
            <a:pPr algn="ctr">
              <a:buNone/>
            </a:pPr>
            <a:r>
              <a:rPr lang="en-IN" dirty="0">
                <a:solidFill>
                  <a:schemeClr val="bg1"/>
                </a:solidFill>
              </a:rPr>
              <a:t>Government Polytechnic Munger</a:t>
            </a:r>
          </a:p>
          <a:p>
            <a:pPr algn="ctr">
              <a:buNone/>
            </a:pPr>
            <a:r>
              <a:rPr lang="en-IN" dirty="0">
                <a:solidFill>
                  <a:schemeClr val="bg1"/>
                </a:solidFill>
              </a:rPr>
              <a:t>Session 2018-2021</a:t>
            </a:r>
          </a:p>
          <a:p>
            <a:pPr algn="ctr">
              <a:buNone/>
            </a:pPr>
            <a:endParaRPr lang="en-IN" dirty="0">
              <a:solidFill>
                <a:schemeClr val="bg1"/>
              </a:solidFill>
            </a:endParaRPr>
          </a:p>
          <a:p>
            <a:pPr algn="ctr">
              <a:buNone/>
            </a:pPr>
            <a:endParaRPr lang="en-IN" dirty="0">
              <a:solidFill>
                <a:schemeClr val="bg1"/>
              </a:solidFill>
            </a:endParaRPr>
          </a:p>
          <a:p>
            <a:pPr>
              <a:lnSpc>
                <a:spcPct val="200000"/>
              </a:lnSpc>
            </a:pPr>
            <a:r>
              <a:rPr lang="en-IN" b="1" dirty="0">
                <a:solidFill>
                  <a:schemeClr val="bg1"/>
                </a:solidFill>
              </a:rPr>
              <a:t>Submitted By :-                  Head of Department            </a:t>
            </a:r>
            <a:r>
              <a:rPr lang="en-IN" sz="2000" b="1" dirty="0">
                <a:solidFill>
                  <a:schemeClr val="bg1"/>
                </a:solidFill>
              </a:rPr>
              <a:t>Under the Guidance of :-</a:t>
            </a:r>
          </a:p>
          <a:p>
            <a:pPr>
              <a:lnSpc>
                <a:spcPct val="200000"/>
              </a:lnSpc>
              <a:buNone/>
            </a:pPr>
            <a:r>
              <a:rPr lang="en-IN" sz="1400" dirty="0" err="1">
                <a:solidFill>
                  <a:schemeClr val="bg1"/>
                </a:solidFill>
              </a:rPr>
              <a:t>Monu</a:t>
            </a:r>
            <a:r>
              <a:rPr lang="en-IN" sz="1400" dirty="0">
                <a:solidFill>
                  <a:schemeClr val="bg1"/>
                </a:solidFill>
              </a:rPr>
              <a:t> Kumar                                     Mr. </a:t>
            </a:r>
            <a:r>
              <a:rPr lang="en-IN" sz="1400" dirty="0" err="1">
                <a:solidFill>
                  <a:schemeClr val="bg1"/>
                </a:solidFill>
              </a:rPr>
              <a:t>Paritosh</a:t>
            </a:r>
            <a:r>
              <a:rPr lang="en-IN" sz="1400" dirty="0">
                <a:solidFill>
                  <a:schemeClr val="bg1"/>
                </a:solidFill>
              </a:rPr>
              <a:t> Kumar                                1. Mr. Mukesh </a:t>
            </a:r>
            <a:r>
              <a:rPr lang="en-US" sz="1400" dirty="0">
                <a:solidFill>
                  <a:schemeClr val="bg1"/>
                </a:solidFill>
              </a:rPr>
              <a:t>Gupta Sir</a:t>
            </a:r>
          </a:p>
          <a:p>
            <a:pPr>
              <a:lnSpc>
                <a:spcPct val="200000"/>
              </a:lnSpc>
              <a:buClr>
                <a:schemeClr val="tx1"/>
              </a:buClr>
            </a:pPr>
            <a:r>
              <a:rPr lang="en-US" sz="1400" dirty="0">
                <a:solidFill>
                  <a:schemeClr val="bg1"/>
                </a:solidFill>
              </a:rPr>
              <a:t>Roll no.- 04/CSE/18                                                                                           2.</a:t>
            </a:r>
            <a:r>
              <a:rPr lang="en-IN" sz="1400" dirty="0">
                <a:solidFill>
                  <a:schemeClr val="bg1"/>
                </a:solidFill>
              </a:rPr>
              <a:t> Mr. </a:t>
            </a:r>
            <a:r>
              <a:rPr lang="en-IN" sz="1400" dirty="0" err="1">
                <a:solidFill>
                  <a:schemeClr val="bg1"/>
                </a:solidFill>
              </a:rPr>
              <a:t>Bikey</a:t>
            </a:r>
            <a:r>
              <a:rPr lang="en-IN" sz="1400" dirty="0">
                <a:solidFill>
                  <a:schemeClr val="bg1"/>
                </a:solidFill>
              </a:rPr>
              <a:t> </a:t>
            </a:r>
            <a:r>
              <a:rPr lang="en-US" sz="1400" dirty="0">
                <a:solidFill>
                  <a:schemeClr val="bg1"/>
                </a:solidFill>
              </a:rPr>
              <a:t>Kumar Sir</a:t>
            </a:r>
          </a:p>
          <a:p>
            <a:pPr>
              <a:lnSpc>
                <a:spcPct val="200000"/>
              </a:lnSpc>
              <a:buClr>
                <a:schemeClr val="tx1"/>
              </a:buClr>
            </a:pPr>
            <a:endParaRPr lang="en-IN" sz="1400" dirty="0"/>
          </a:p>
        </p:txBody>
      </p:sp>
    </p:spTree>
    <p:extLst>
      <p:ext uri="{BB962C8B-B14F-4D97-AF65-F5344CB8AC3E}">
        <p14:creationId xmlns:p14="http://schemas.microsoft.com/office/powerpoint/2010/main" val="162740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9332BC-0F5A-4DE0-BBEB-E67FC8626373}"/>
              </a:ext>
            </a:extLst>
          </p:cNvPr>
          <p:cNvSpPr txBox="1"/>
          <p:nvPr/>
        </p:nvSpPr>
        <p:spPr>
          <a:xfrm flipH="1">
            <a:off x="1146548" y="2095129"/>
            <a:ext cx="6958765" cy="3754874"/>
          </a:xfrm>
          <a:prstGeom prst="rect">
            <a:avLst/>
          </a:prstGeom>
          <a:noFill/>
        </p:spPr>
        <p:txBody>
          <a:bodyPr wrap="square" rtlCol="0">
            <a:spAutoFit/>
          </a:bodyPr>
          <a:lstStyle/>
          <a:p>
            <a:pPr marL="285750" indent="-285750">
              <a:buFont typeface="Wingdings" panose="05000000000000000000" pitchFamily="2" charset="2"/>
              <a:buChar char="§"/>
            </a:pPr>
            <a:r>
              <a:rPr lang="en-IN" sz="2000" dirty="0">
                <a:solidFill>
                  <a:schemeClr val="bg1">
                    <a:lumMod val="75000"/>
                    <a:lumOff val="25000"/>
                  </a:schemeClr>
                </a:solidFill>
              </a:rPr>
              <a:t>Why online examination</a:t>
            </a:r>
          </a:p>
          <a:p>
            <a:pPr marL="285750" indent="-285750">
              <a:buFont typeface="Wingdings" panose="05000000000000000000" pitchFamily="2" charset="2"/>
              <a:buChar char="§"/>
            </a:pPr>
            <a:endParaRPr lang="en-IN" sz="2000" dirty="0">
              <a:solidFill>
                <a:schemeClr val="bg1">
                  <a:lumMod val="75000"/>
                  <a:lumOff val="25000"/>
                </a:schemeClr>
              </a:solidFill>
            </a:endParaRPr>
          </a:p>
          <a:p>
            <a:pPr marL="285750" indent="-285750">
              <a:buFont typeface="Wingdings" panose="05000000000000000000" pitchFamily="2" charset="2"/>
              <a:buChar char="§"/>
            </a:pPr>
            <a:r>
              <a:rPr lang="en-IN" sz="2000" dirty="0">
                <a:solidFill>
                  <a:schemeClr val="bg1">
                    <a:lumMod val="75000"/>
                    <a:lumOff val="25000"/>
                  </a:schemeClr>
                </a:solidFill>
              </a:rPr>
              <a:t>Software &amp; Hardware requirement</a:t>
            </a:r>
          </a:p>
          <a:p>
            <a:pPr marL="285750" indent="-285750">
              <a:buFont typeface="Wingdings" panose="05000000000000000000" pitchFamily="2" charset="2"/>
              <a:buChar char="§"/>
            </a:pPr>
            <a:endParaRPr lang="en-IN" sz="2000" dirty="0">
              <a:solidFill>
                <a:schemeClr val="bg1">
                  <a:lumMod val="75000"/>
                  <a:lumOff val="25000"/>
                </a:schemeClr>
              </a:solidFill>
            </a:endParaRPr>
          </a:p>
          <a:p>
            <a:pPr marL="285750" indent="-285750">
              <a:buFont typeface="Wingdings" panose="05000000000000000000" pitchFamily="2" charset="2"/>
              <a:buChar char="§"/>
            </a:pPr>
            <a:r>
              <a:rPr lang="en-IN" sz="2000" dirty="0">
                <a:solidFill>
                  <a:schemeClr val="bg1">
                    <a:lumMod val="75000"/>
                    <a:lumOff val="25000"/>
                  </a:schemeClr>
                </a:solidFill>
              </a:rPr>
              <a:t> Module</a:t>
            </a:r>
          </a:p>
          <a:p>
            <a:pPr marL="285750" indent="-285750">
              <a:buFont typeface="Wingdings" panose="05000000000000000000" pitchFamily="2" charset="2"/>
              <a:buChar char="§"/>
            </a:pPr>
            <a:endParaRPr lang="en-IN" sz="2000" dirty="0">
              <a:solidFill>
                <a:schemeClr val="bg1">
                  <a:lumMod val="75000"/>
                  <a:lumOff val="25000"/>
                </a:schemeClr>
              </a:solidFill>
            </a:endParaRPr>
          </a:p>
          <a:p>
            <a:pPr marL="285750" indent="-285750">
              <a:buFont typeface="Wingdings" panose="05000000000000000000" pitchFamily="2" charset="2"/>
              <a:buChar char="§"/>
            </a:pPr>
            <a:r>
              <a:rPr lang="en-IN" sz="2000" dirty="0">
                <a:solidFill>
                  <a:schemeClr val="bg1">
                    <a:lumMod val="75000"/>
                    <a:lumOff val="25000"/>
                  </a:schemeClr>
                </a:solidFill>
              </a:rPr>
              <a:t>Advantage &amp; Disadvantage</a:t>
            </a:r>
          </a:p>
          <a:p>
            <a:pPr marL="285750" indent="-285750">
              <a:buFont typeface="Wingdings" panose="05000000000000000000" pitchFamily="2" charset="2"/>
              <a:buChar char="§"/>
            </a:pPr>
            <a:endParaRPr lang="en-IN" sz="2000" dirty="0">
              <a:solidFill>
                <a:schemeClr val="bg1">
                  <a:lumMod val="75000"/>
                  <a:lumOff val="25000"/>
                </a:schemeClr>
              </a:solidFill>
            </a:endParaRPr>
          </a:p>
          <a:p>
            <a:pPr marL="285750" indent="-285750">
              <a:buFont typeface="Wingdings" panose="05000000000000000000" pitchFamily="2" charset="2"/>
              <a:buChar char="§"/>
            </a:pPr>
            <a:r>
              <a:rPr lang="en-IN" sz="2000" dirty="0">
                <a:solidFill>
                  <a:schemeClr val="bg1">
                    <a:lumMod val="75000"/>
                    <a:lumOff val="25000"/>
                  </a:schemeClr>
                </a:solidFill>
              </a:rPr>
              <a:t>Conclusion</a:t>
            </a:r>
          </a:p>
          <a:p>
            <a:pPr marL="285750" indent="-285750">
              <a:buFont typeface="Wingdings" panose="05000000000000000000" pitchFamily="2" charset="2"/>
              <a:buChar char="§"/>
            </a:pPr>
            <a:endParaRPr lang="en-IN" sz="2000" dirty="0">
              <a:solidFill>
                <a:schemeClr val="bg1">
                  <a:lumMod val="75000"/>
                  <a:lumOff val="25000"/>
                </a:schemeClr>
              </a:solidFill>
            </a:endParaRPr>
          </a:p>
          <a:p>
            <a:pPr marL="285750" indent="-285750">
              <a:buFont typeface="Wingdings" panose="05000000000000000000" pitchFamily="2" charset="2"/>
              <a:buChar char="§"/>
            </a:pPr>
            <a:r>
              <a:rPr lang="en-IN" sz="2000" dirty="0">
                <a:solidFill>
                  <a:schemeClr val="bg1">
                    <a:lumMod val="75000"/>
                    <a:lumOff val="25000"/>
                  </a:schemeClr>
                </a:solidFill>
              </a:rPr>
              <a:t>Reference</a:t>
            </a:r>
          </a:p>
          <a:p>
            <a:r>
              <a:rPr lang="en-IN" dirty="0"/>
              <a:t> </a:t>
            </a:r>
          </a:p>
        </p:txBody>
      </p:sp>
      <p:sp>
        <p:nvSpPr>
          <p:cNvPr id="5" name="TextBox 4">
            <a:extLst>
              <a:ext uri="{FF2B5EF4-FFF2-40B4-BE49-F238E27FC236}">
                <a16:creationId xmlns:a16="http://schemas.microsoft.com/office/drawing/2014/main" id="{47051C00-E18A-4EF3-943B-5FDAF0E3B722}"/>
              </a:ext>
            </a:extLst>
          </p:cNvPr>
          <p:cNvSpPr txBox="1"/>
          <p:nvPr/>
        </p:nvSpPr>
        <p:spPr>
          <a:xfrm>
            <a:off x="4500978" y="623202"/>
            <a:ext cx="3604334" cy="707886"/>
          </a:xfrm>
          <a:prstGeom prst="rect">
            <a:avLst/>
          </a:prstGeom>
          <a:noFill/>
        </p:spPr>
        <p:txBody>
          <a:bodyPr wrap="square" rtlCol="0">
            <a:spAutoFit/>
          </a:bodyPr>
          <a:lstStyle/>
          <a:p>
            <a:r>
              <a:rPr lang="en-IN" sz="4000" b="1" u="sng" dirty="0">
                <a:solidFill>
                  <a:srgbClr val="FF0000"/>
                </a:solidFill>
              </a:rPr>
              <a:t>Contents</a:t>
            </a:r>
          </a:p>
        </p:txBody>
      </p:sp>
    </p:spTree>
    <p:extLst>
      <p:ext uri="{BB962C8B-B14F-4D97-AF65-F5344CB8AC3E}">
        <p14:creationId xmlns:p14="http://schemas.microsoft.com/office/powerpoint/2010/main" val="2196608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9FE20-17DD-4D72-9C3B-13E121CAA881}"/>
              </a:ext>
            </a:extLst>
          </p:cNvPr>
          <p:cNvSpPr txBox="1"/>
          <p:nvPr/>
        </p:nvSpPr>
        <p:spPr>
          <a:xfrm>
            <a:off x="2478350" y="541539"/>
            <a:ext cx="7020757" cy="707886"/>
          </a:xfrm>
          <a:prstGeom prst="rect">
            <a:avLst/>
          </a:prstGeom>
          <a:noFill/>
        </p:spPr>
        <p:txBody>
          <a:bodyPr wrap="square" rtlCol="0">
            <a:spAutoFit/>
          </a:bodyPr>
          <a:lstStyle/>
          <a:p>
            <a:r>
              <a:rPr lang="en-IN" sz="4000" u="sng" dirty="0">
                <a:solidFill>
                  <a:srgbClr val="FF0000"/>
                </a:solidFill>
              </a:rPr>
              <a:t>Why Online Examination</a:t>
            </a:r>
          </a:p>
        </p:txBody>
      </p:sp>
      <p:sp>
        <p:nvSpPr>
          <p:cNvPr id="7" name="TextBox 6">
            <a:extLst>
              <a:ext uri="{FF2B5EF4-FFF2-40B4-BE49-F238E27FC236}">
                <a16:creationId xmlns:a16="http://schemas.microsoft.com/office/drawing/2014/main" id="{696CE05F-684C-4577-8170-91FF79101E9E}"/>
              </a:ext>
            </a:extLst>
          </p:cNvPr>
          <p:cNvSpPr txBox="1"/>
          <p:nvPr/>
        </p:nvSpPr>
        <p:spPr>
          <a:xfrm flipH="1">
            <a:off x="1111039" y="2086253"/>
            <a:ext cx="6550390" cy="2862322"/>
          </a:xfrm>
          <a:prstGeom prst="rect">
            <a:avLst/>
          </a:prstGeom>
          <a:noFill/>
        </p:spPr>
        <p:txBody>
          <a:bodyPr wrap="square" rtlCol="0">
            <a:spAutoFit/>
          </a:bodyPr>
          <a:lstStyle/>
          <a:p>
            <a:pPr marL="285750" indent="-285750">
              <a:buFont typeface="Wingdings" panose="05000000000000000000" pitchFamily="2" charset="2"/>
              <a:buChar char="§"/>
            </a:pPr>
            <a:r>
              <a:rPr lang="en-IN" sz="2000">
                <a:solidFill>
                  <a:schemeClr val="bg1">
                    <a:lumMod val="75000"/>
                    <a:lumOff val="25000"/>
                  </a:schemeClr>
                </a:solidFill>
              </a:rPr>
              <a:t>Flexible</a:t>
            </a:r>
          </a:p>
          <a:p>
            <a:pPr marL="285750" indent="-285750">
              <a:buFont typeface="Wingdings" panose="05000000000000000000" pitchFamily="2" charset="2"/>
              <a:buChar char="§"/>
            </a:pPr>
            <a:endParaRPr lang="en-IN" sz="2000">
              <a:solidFill>
                <a:schemeClr val="bg1">
                  <a:lumMod val="75000"/>
                  <a:lumOff val="25000"/>
                </a:schemeClr>
              </a:solidFill>
            </a:endParaRPr>
          </a:p>
          <a:p>
            <a:pPr marL="285750" indent="-285750">
              <a:buFont typeface="Wingdings" panose="05000000000000000000" pitchFamily="2" charset="2"/>
              <a:buChar char="§"/>
            </a:pPr>
            <a:r>
              <a:rPr lang="en-IN" sz="2000">
                <a:solidFill>
                  <a:schemeClr val="bg1">
                    <a:lumMod val="75000"/>
                    <a:lumOff val="25000"/>
                  </a:schemeClr>
                </a:solidFill>
              </a:rPr>
              <a:t>Time Saver</a:t>
            </a:r>
          </a:p>
          <a:p>
            <a:pPr marL="285750" indent="-285750">
              <a:buFont typeface="Wingdings" panose="05000000000000000000" pitchFamily="2" charset="2"/>
              <a:buChar char="§"/>
            </a:pPr>
            <a:endParaRPr lang="en-IN" sz="2000">
              <a:solidFill>
                <a:schemeClr val="bg1">
                  <a:lumMod val="75000"/>
                  <a:lumOff val="25000"/>
                </a:schemeClr>
              </a:solidFill>
            </a:endParaRPr>
          </a:p>
          <a:p>
            <a:pPr marL="285750" indent="-285750">
              <a:buFont typeface="Wingdings" panose="05000000000000000000" pitchFamily="2" charset="2"/>
              <a:buChar char="§"/>
            </a:pPr>
            <a:r>
              <a:rPr lang="en-IN" sz="2000">
                <a:solidFill>
                  <a:schemeClr val="bg1">
                    <a:lumMod val="75000"/>
                    <a:lumOff val="25000"/>
                  </a:schemeClr>
                </a:solidFill>
              </a:rPr>
              <a:t>Auto Grading</a:t>
            </a:r>
          </a:p>
          <a:p>
            <a:pPr marL="285750" indent="-285750">
              <a:buFont typeface="Wingdings" panose="05000000000000000000" pitchFamily="2" charset="2"/>
              <a:buChar char="§"/>
            </a:pPr>
            <a:endParaRPr lang="en-IN" sz="2000">
              <a:solidFill>
                <a:schemeClr val="bg1">
                  <a:lumMod val="75000"/>
                  <a:lumOff val="25000"/>
                </a:schemeClr>
              </a:solidFill>
            </a:endParaRPr>
          </a:p>
          <a:p>
            <a:pPr marL="285750" indent="-285750">
              <a:buFont typeface="Wingdings" panose="05000000000000000000" pitchFamily="2" charset="2"/>
              <a:buChar char="§"/>
            </a:pPr>
            <a:r>
              <a:rPr lang="en-IN" sz="2000">
                <a:solidFill>
                  <a:schemeClr val="bg1">
                    <a:lumMod val="75000"/>
                    <a:lumOff val="25000"/>
                  </a:schemeClr>
                </a:solidFill>
              </a:rPr>
              <a:t>Security</a:t>
            </a:r>
          </a:p>
          <a:p>
            <a:pPr marL="285750" indent="-285750">
              <a:buFont typeface="Wingdings" panose="05000000000000000000" pitchFamily="2" charset="2"/>
              <a:buChar char="§"/>
            </a:pPr>
            <a:endParaRPr lang="en-IN" sz="2000">
              <a:solidFill>
                <a:schemeClr val="bg1">
                  <a:lumMod val="75000"/>
                  <a:lumOff val="25000"/>
                </a:schemeClr>
              </a:solidFill>
            </a:endParaRPr>
          </a:p>
          <a:p>
            <a:pPr marL="285750" indent="-285750">
              <a:buFont typeface="Wingdings" panose="05000000000000000000" pitchFamily="2" charset="2"/>
              <a:buChar char="§"/>
            </a:pPr>
            <a:r>
              <a:rPr lang="en-IN" sz="2000">
                <a:solidFill>
                  <a:schemeClr val="bg1">
                    <a:lumMod val="75000"/>
                    <a:lumOff val="25000"/>
                  </a:schemeClr>
                </a:solidFill>
              </a:rPr>
              <a:t>General problem with time for student</a:t>
            </a:r>
            <a:endParaRPr lang="en-IN" sz="2000" dirty="0">
              <a:solidFill>
                <a:schemeClr val="bg1">
                  <a:lumMod val="75000"/>
                  <a:lumOff val="25000"/>
                </a:schemeClr>
              </a:solidFill>
            </a:endParaRPr>
          </a:p>
        </p:txBody>
      </p:sp>
    </p:spTree>
    <p:extLst>
      <p:ext uri="{BB962C8B-B14F-4D97-AF65-F5344CB8AC3E}">
        <p14:creationId xmlns:p14="http://schemas.microsoft.com/office/powerpoint/2010/main" val="2657816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21FF1-4A03-408A-8B5D-8EE1693C13EA}"/>
              </a:ext>
            </a:extLst>
          </p:cNvPr>
          <p:cNvSpPr txBox="1"/>
          <p:nvPr/>
        </p:nvSpPr>
        <p:spPr>
          <a:xfrm flipH="1">
            <a:off x="2565646" y="1012056"/>
            <a:ext cx="8078678" cy="707886"/>
          </a:xfrm>
          <a:prstGeom prst="rect">
            <a:avLst/>
          </a:prstGeom>
          <a:noFill/>
        </p:spPr>
        <p:txBody>
          <a:bodyPr wrap="square" rtlCol="0">
            <a:spAutoFit/>
          </a:bodyPr>
          <a:lstStyle/>
          <a:p>
            <a:r>
              <a:rPr lang="en-IN" sz="4000" u="sng" dirty="0">
                <a:solidFill>
                  <a:srgbClr val="FF0000"/>
                </a:solidFill>
              </a:rPr>
              <a:t>Software Requirement</a:t>
            </a:r>
          </a:p>
        </p:txBody>
      </p:sp>
      <p:sp>
        <p:nvSpPr>
          <p:cNvPr id="5" name="TextBox 4">
            <a:extLst>
              <a:ext uri="{FF2B5EF4-FFF2-40B4-BE49-F238E27FC236}">
                <a16:creationId xmlns:a16="http://schemas.microsoft.com/office/drawing/2014/main" id="{D141F8EA-D686-4BD6-8F57-97FC9479D9B7}"/>
              </a:ext>
            </a:extLst>
          </p:cNvPr>
          <p:cNvSpPr txBox="1"/>
          <p:nvPr/>
        </p:nvSpPr>
        <p:spPr>
          <a:xfrm>
            <a:off x="1065321" y="2405851"/>
            <a:ext cx="5717220" cy="2246769"/>
          </a:xfrm>
          <a:prstGeom prst="rect">
            <a:avLst/>
          </a:prstGeom>
          <a:noFill/>
        </p:spPr>
        <p:txBody>
          <a:bodyPr wrap="square" rtlCol="0">
            <a:spAutoFit/>
          </a:bodyPr>
          <a:lstStyle/>
          <a:p>
            <a:pPr marL="285750" indent="-285750">
              <a:buFont typeface="Wingdings" panose="05000000000000000000" pitchFamily="2" charset="2"/>
              <a:buChar char="§"/>
            </a:pPr>
            <a:r>
              <a:rPr lang="en-IN" sz="2000" dirty="0">
                <a:solidFill>
                  <a:schemeClr val="bg1">
                    <a:lumMod val="75000"/>
                    <a:lumOff val="25000"/>
                  </a:schemeClr>
                </a:solidFill>
              </a:rPr>
              <a:t>XAMPP Server</a:t>
            </a:r>
          </a:p>
          <a:p>
            <a:pPr marL="285750" indent="-285750">
              <a:buFont typeface="Wingdings" panose="05000000000000000000" pitchFamily="2" charset="2"/>
              <a:buChar char="§"/>
            </a:pPr>
            <a:endParaRPr lang="en-IN" sz="2000" dirty="0">
              <a:solidFill>
                <a:schemeClr val="bg1">
                  <a:lumMod val="75000"/>
                  <a:lumOff val="25000"/>
                </a:schemeClr>
              </a:solidFill>
            </a:endParaRPr>
          </a:p>
          <a:p>
            <a:pPr marL="285750" indent="-285750">
              <a:buFont typeface="Wingdings" panose="05000000000000000000" pitchFamily="2" charset="2"/>
              <a:buChar char="§"/>
            </a:pPr>
            <a:r>
              <a:rPr lang="en-IN" sz="2000" dirty="0">
                <a:solidFill>
                  <a:schemeClr val="bg1">
                    <a:lumMod val="75000"/>
                    <a:lumOff val="25000"/>
                  </a:schemeClr>
                </a:solidFill>
              </a:rPr>
              <a:t>Google Chrome</a:t>
            </a:r>
          </a:p>
          <a:p>
            <a:pPr marL="285750" indent="-285750">
              <a:buFont typeface="Wingdings" panose="05000000000000000000" pitchFamily="2" charset="2"/>
              <a:buChar char="§"/>
            </a:pPr>
            <a:endParaRPr lang="en-IN" sz="2000" dirty="0">
              <a:solidFill>
                <a:schemeClr val="bg1">
                  <a:lumMod val="75000"/>
                  <a:lumOff val="25000"/>
                </a:schemeClr>
              </a:solidFill>
            </a:endParaRPr>
          </a:p>
          <a:p>
            <a:pPr marL="285750" indent="-285750">
              <a:buFont typeface="Wingdings" panose="05000000000000000000" pitchFamily="2" charset="2"/>
              <a:buChar char="§"/>
            </a:pPr>
            <a:r>
              <a:rPr lang="en-IN" sz="2000" dirty="0">
                <a:solidFill>
                  <a:schemeClr val="bg1">
                    <a:lumMod val="75000"/>
                    <a:lumOff val="25000"/>
                  </a:schemeClr>
                </a:solidFill>
              </a:rPr>
              <a:t>Visual Studio Code</a:t>
            </a:r>
          </a:p>
          <a:p>
            <a:pPr marL="285750" indent="-285750">
              <a:buFont typeface="Wingdings" panose="05000000000000000000" pitchFamily="2" charset="2"/>
              <a:buChar char="§"/>
            </a:pPr>
            <a:endParaRPr lang="en-IN" sz="2000" dirty="0">
              <a:solidFill>
                <a:schemeClr val="bg1">
                  <a:lumMod val="75000"/>
                  <a:lumOff val="25000"/>
                </a:schemeClr>
              </a:solidFill>
            </a:endParaRPr>
          </a:p>
          <a:p>
            <a:pPr marL="285750" indent="-285750">
              <a:buFont typeface="Wingdings" panose="05000000000000000000" pitchFamily="2" charset="2"/>
              <a:buChar char="§"/>
            </a:pPr>
            <a:r>
              <a:rPr lang="en-IN" sz="2000" dirty="0">
                <a:solidFill>
                  <a:schemeClr val="bg1">
                    <a:lumMod val="75000"/>
                    <a:lumOff val="25000"/>
                  </a:schemeClr>
                </a:solidFill>
              </a:rPr>
              <a:t>Notepad++</a:t>
            </a:r>
          </a:p>
        </p:txBody>
      </p:sp>
    </p:spTree>
    <p:extLst>
      <p:ext uri="{BB962C8B-B14F-4D97-AF65-F5344CB8AC3E}">
        <p14:creationId xmlns:p14="http://schemas.microsoft.com/office/powerpoint/2010/main" val="340898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9A560B-0BA9-460F-8EFC-33C2F810C211}"/>
              </a:ext>
            </a:extLst>
          </p:cNvPr>
          <p:cNvSpPr txBox="1"/>
          <p:nvPr/>
        </p:nvSpPr>
        <p:spPr>
          <a:xfrm>
            <a:off x="2059621" y="1136343"/>
            <a:ext cx="8877668" cy="646331"/>
          </a:xfrm>
          <a:prstGeom prst="rect">
            <a:avLst/>
          </a:prstGeom>
          <a:noFill/>
        </p:spPr>
        <p:txBody>
          <a:bodyPr wrap="square" rtlCol="0">
            <a:spAutoFit/>
          </a:bodyPr>
          <a:lstStyle/>
          <a:p>
            <a:r>
              <a:rPr lang="en-IN" sz="3600" dirty="0">
                <a:solidFill>
                  <a:schemeClr val="bg1"/>
                </a:solidFill>
              </a:rPr>
              <a:t>              </a:t>
            </a:r>
            <a:r>
              <a:rPr lang="en-IN" sz="3600" u="sng" dirty="0">
                <a:solidFill>
                  <a:srgbClr val="FF0000"/>
                </a:solidFill>
              </a:rPr>
              <a:t>Hardware Requirement</a:t>
            </a:r>
          </a:p>
        </p:txBody>
      </p:sp>
      <p:sp>
        <p:nvSpPr>
          <p:cNvPr id="3" name="TextBox 2">
            <a:extLst>
              <a:ext uri="{FF2B5EF4-FFF2-40B4-BE49-F238E27FC236}">
                <a16:creationId xmlns:a16="http://schemas.microsoft.com/office/drawing/2014/main" id="{0E36F419-4E88-4837-B7DD-2EF669CEA4E1}"/>
              </a:ext>
            </a:extLst>
          </p:cNvPr>
          <p:cNvSpPr txBox="1"/>
          <p:nvPr/>
        </p:nvSpPr>
        <p:spPr>
          <a:xfrm>
            <a:off x="1207365" y="2272685"/>
            <a:ext cx="8007657" cy="3693319"/>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solidFill>
              </a:rPr>
              <a:t>Chipset: ARM Based.</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Memory: 128MB RAM 256MB Flash External.</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Storage: Mini or Micro SD Card.</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Primary Display: QVGA TFT LCD or large,16 Bit colour or Better.</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Mouse.</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Keyboard.</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Processor: Pentium Processor and above.</a:t>
            </a:r>
          </a:p>
        </p:txBody>
      </p:sp>
    </p:spTree>
    <p:extLst>
      <p:ext uri="{BB962C8B-B14F-4D97-AF65-F5344CB8AC3E}">
        <p14:creationId xmlns:p14="http://schemas.microsoft.com/office/powerpoint/2010/main" val="210021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95AB14-4BC2-49EE-8C0A-7855CB457D77}"/>
              </a:ext>
            </a:extLst>
          </p:cNvPr>
          <p:cNvSpPr txBox="1"/>
          <p:nvPr/>
        </p:nvSpPr>
        <p:spPr>
          <a:xfrm>
            <a:off x="4554247" y="2"/>
            <a:ext cx="3577701" cy="646331"/>
          </a:xfrm>
          <a:prstGeom prst="rect">
            <a:avLst/>
          </a:prstGeom>
          <a:noFill/>
        </p:spPr>
        <p:txBody>
          <a:bodyPr wrap="square" rtlCol="0">
            <a:spAutoFit/>
          </a:bodyPr>
          <a:lstStyle/>
          <a:p>
            <a:r>
              <a:rPr lang="en-IN" sz="3600" u="sng" dirty="0">
                <a:solidFill>
                  <a:srgbClr val="FF0000"/>
                </a:solidFill>
              </a:rPr>
              <a:t>Module</a:t>
            </a:r>
          </a:p>
        </p:txBody>
      </p:sp>
      <p:pic>
        <p:nvPicPr>
          <p:cNvPr id="6" name="Picture 5">
            <a:extLst>
              <a:ext uri="{FF2B5EF4-FFF2-40B4-BE49-F238E27FC236}">
                <a16:creationId xmlns:a16="http://schemas.microsoft.com/office/drawing/2014/main" id="{C9E1A58D-DD30-4FD6-A81E-02D0837C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26" y="646331"/>
            <a:ext cx="10860349" cy="6108946"/>
          </a:xfrm>
          <a:prstGeom prst="rect">
            <a:avLst/>
          </a:prstGeom>
        </p:spPr>
      </p:pic>
    </p:spTree>
    <p:extLst>
      <p:ext uri="{BB962C8B-B14F-4D97-AF65-F5344CB8AC3E}">
        <p14:creationId xmlns:p14="http://schemas.microsoft.com/office/powerpoint/2010/main" val="753040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ndicam 2021-08-31 00-54-26-360">
            <a:hlinkClick r:id="" action="ppaction://media"/>
            <a:extLst>
              <a:ext uri="{FF2B5EF4-FFF2-40B4-BE49-F238E27FC236}">
                <a16:creationId xmlns:a16="http://schemas.microsoft.com/office/drawing/2014/main" id="{0ACADA4C-DE44-48CA-857D-66B0FA592E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570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789AB-02CF-4744-A0E8-E38B4BE25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89313878"/>
      </p:ext>
    </p:extLst>
  </p:cSld>
  <p:clrMapOvr>
    <a:masterClrMapping/>
  </p:clrMapOvr>
</p:sld>
</file>

<file path=ppt/theme/theme1.xml><?xml version="1.0" encoding="utf-8"?>
<a:theme xmlns:a="http://schemas.openxmlformats.org/drawingml/2006/main" name="1_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docProps/app.xml><?xml version="1.0" encoding="utf-8"?>
<Properties xmlns="http://schemas.openxmlformats.org/officeDocument/2006/extended-properties" xmlns:vt="http://schemas.openxmlformats.org/officeDocument/2006/docPropsVTypes">
  <Template>Slice</Template>
  <TotalTime>246</TotalTime>
  <Words>312</Words>
  <Application>Microsoft Office PowerPoint</Application>
  <PresentationFormat>Widescreen</PresentationFormat>
  <Paragraphs>84</Paragraphs>
  <Slides>13</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Century Gothic</vt:lpstr>
      <vt:lpstr>Wingdings</vt:lpstr>
      <vt:lpstr>Wingdings 3</vt:lpstr>
      <vt:lpstr>1_Slice</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saurabhh4511@gmail.com</dc:creator>
  <cp:lastModifiedBy>saurabhh4511@gmail.com</cp:lastModifiedBy>
  <cp:revision>12</cp:revision>
  <dcterms:created xsi:type="dcterms:W3CDTF">2021-08-04T16:29:03Z</dcterms:created>
  <dcterms:modified xsi:type="dcterms:W3CDTF">2021-08-31T04:11:37Z</dcterms:modified>
</cp:coreProperties>
</file>